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C9DC-4B45-491F-AB0A-80F9961036D2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A4D6-CD0C-472E-9DDB-46947A5D71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692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C9DC-4B45-491F-AB0A-80F9961036D2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A4D6-CD0C-472E-9DDB-46947A5D71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0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C9DC-4B45-491F-AB0A-80F9961036D2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A4D6-CD0C-472E-9DDB-46947A5D71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81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C9DC-4B45-491F-AB0A-80F9961036D2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A4D6-CD0C-472E-9DDB-46947A5D71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442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C9DC-4B45-491F-AB0A-80F9961036D2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A4D6-CD0C-472E-9DDB-46947A5D71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54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C9DC-4B45-491F-AB0A-80F9961036D2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A4D6-CD0C-472E-9DDB-46947A5D71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84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C9DC-4B45-491F-AB0A-80F9961036D2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A4D6-CD0C-472E-9DDB-46947A5D71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94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C9DC-4B45-491F-AB0A-80F9961036D2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A4D6-CD0C-472E-9DDB-46947A5D71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94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C9DC-4B45-491F-AB0A-80F9961036D2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A4D6-CD0C-472E-9DDB-46947A5D71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92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C9DC-4B45-491F-AB0A-80F9961036D2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A4D6-CD0C-472E-9DDB-46947A5D71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277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C9DC-4B45-491F-AB0A-80F9961036D2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A4D6-CD0C-472E-9DDB-46947A5D71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226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EC9DC-4B45-491F-AB0A-80F9961036D2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3A4D6-CD0C-472E-9DDB-46947A5D71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135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63750" y="260351"/>
            <a:ext cx="7772400" cy="720725"/>
          </a:xfrm>
        </p:spPr>
        <p:txBody>
          <a:bodyPr/>
          <a:lstStyle/>
          <a:p>
            <a:r>
              <a:rPr lang="it-IT" altLang="it-IT" sz="4000" b="1" dirty="0">
                <a:solidFill>
                  <a:srgbClr val="FF0000"/>
                </a:solidFill>
              </a:rPr>
              <a:t>Multilivello?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8214" y="981076"/>
            <a:ext cx="7991475" cy="5688013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endParaRPr lang="it-IT" altLang="it-IT" sz="1800" dirty="0">
              <a:solidFill>
                <a:srgbClr val="FFFF00"/>
              </a:solidFill>
            </a:endParaRPr>
          </a:p>
        </p:txBody>
      </p:sp>
      <p:pic>
        <p:nvPicPr>
          <p:cNvPr id="2052" name="Picture 4" descr="man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200" y="5445125"/>
            <a:ext cx="7620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AutoShape 5"/>
          <p:cNvSpPr>
            <a:spLocks noChangeArrowheads="1"/>
          </p:cNvSpPr>
          <p:nvPr/>
        </p:nvSpPr>
        <p:spPr bwMode="auto">
          <a:xfrm rot="10800000">
            <a:off x="5375276" y="1628776"/>
            <a:ext cx="1560513" cy="37941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4872038" y="1916113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4943475" y="2636838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943475" y="3429000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5016500" y="4221163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5016500" y="4941888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7680326" y="4724401"/>
            <a:ext cx="1223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>
                <a:solidFill>
                  <a:schemeClr val="bg1"/>
                </a:solidFill>
              </a:rPr>
              <a:t>comune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7680326" y="4005263"/>
            <a:ext cx="12239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>
                <a:solidFill>
                  <a:schemeClr val="accent1"/>
                </a:solidFill>
              </a:rPr>
              <a:t>provincia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7680325" y="3213101"/>
            <a:ext cx="1512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>
                <a:solidFill>
                  <a:srgbClr val="FF0066"/>
                </a:solidFill>
              </a:rPr>
              <a:t>regione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7680325" y="2420938"/>
            <a:ext cx="10810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>
                <a:solidFill>
                  <a:srgbClr val="00FF00"/>
                </a:solidFill>
              </a:rPr>
              <a:t>stato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7464426" y="1700213"/>
            <a:ext cx="1871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>
                <a:solidFill>
                  <a:srgbClr val="FFFF00"/>
                </a:solidFill>
              </a:rPr>
              <a:t>Unione europea</a:t>
            </a:r>
          </a:p>
        </p:txBody>
      </p:sp>
    </p:spTree>
    <p:extLst>
      <p:ext uri="{BB962C8B-B14F-4D97-AF65-F5344CB8AC3E}">
        <p14:creationId xmlns:p14="http://schemas.microsoft.com/office/powerpoint/2010/main" val="1054120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Multilivello?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Multilivello?</dc:title>
  <dc:creator>roberto bin</dc:creator>
  <cp:lastModifiedBy>roberto bin</cp:lastModifiedBy>
  <cp:revision>1</cp:revision>
  <dcterms:created xsi:type="dcterms:W3CDTF">2014-10-14T15:56:06Z</dcterms:created>
  <dcterms:modified xsi:type="dcterms:W3CDTF">2014-10-14T15:56:14Z</dcterms:modified>
</cp:coreProperties>
</file>